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A5EB497-7AAC-E83B-B207-19215EF98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9FB5A0F-54D4-43E6-8756-D3A48FA64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1B8D8B5-A624-0E6E-118F-024989551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E6E6-B8F5-4BB5-8776-90FF77FC7201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864D8D4-3A2D-C1DD-99D3-A89D264B7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4A39AB2-DF1B-8D77-5DFB-65BA55697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3827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36B752F-F48F-9110-BD7B-098B9C7DB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52A175A-4B72-4991-B280-F54462D077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7F85FF8-DFAB-C830-1D14-C0FB4FC60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E6E6-B8F5-4BB5-8776-90FF77FC7201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95D5354-BE40-3F1D-C221-F4B3746CE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534F8AF-B4D0-CDBB-057C-F097C9550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20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D69487D5-A1B8-2DD6-667E-6D9D426094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A558CD4-E9DD-E8A6-24A6-6071FAC91E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9809433-98EE-38F4-FBEB-062802A21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E6E6-B8F5-4BB5-8776-90FF77FC7201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48F93A6-C55A-C4E3-BAF0-8C4ED54E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DD33D0-A9E5-B636-CFC1-678173915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629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FCAC26E-547C-F9B9-678D-3332B7061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B9015D-B998-DFE1-BD0B-2891D7B8D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3A6F436-0000-80D2-DDE5-0D118D72F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E6E6-B8F5-4BB5-8776-90FF77FC7201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979F001-A404-E45F-BEA6-937B00FF8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C23B081-3602-9C65-1E6F-C48BC9A58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8143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E5B4A8-04DA-8307-5232-1F909A1A8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ED8E8ED-0FB7-7C27-9E33-CB3DDE9A2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AE2B5F8-3ADD-000A-A14B-CE1820F8F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E6E6-B8F5-4BB5-8776-90FF77FC7201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0923D04-3890-353E-A969-B22743C78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F2DA6C2-C867-6CF7-A7FA-00D0ABD67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1982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BD1FFF-291B-EDD0-A322-D0F1FE9D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32D723E-24F9-42A6-486E-9F72307764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3C890B0-ACA8-6F91-E3A2-3F55DE116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D383C3D-7E3A-F037-76EE-A8290DD56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E6E6-B8F5-4BB5-8776-90FF77FC7201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46F73D-3B28-4B0A-E1FA-BB1DD534A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EA6DF5-24B5-AD44-1FA4-DF6DA3E20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162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BAC6E0-C18B-1196-BD05-AFF5F6044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7B51342-D854-FD4A-2758-73F65DAEB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EDE5E01-1B7E-C043-D607-1736C8BCF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EDA059B3-224D-E18B-A5AF-3B17936A56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03BF6582-9019-508E-572F-7523196CD1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10FBBB42-4AC0-2728-D969-49E882C4E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E6E6-B8F5-4BB5-8776-90FF77FC7201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3C0C9F3F-2A69-14E8-DD91-25977CE0E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89991754-E8EA-53E9-8E6E-3140992E4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6636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8DB465-1719-53F9-BB69-414A48702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0FACB2B-7E37-4A9C-2A5E-B12A03D08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E6E6-B8F5-4BB5-8776-90FF77FC7201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CDB92CE-AD9F-9152-BD3A-73E3C18EC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8AC0A92-895D-EFC9-D9A3-C1974BB5F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5300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26C87E0E-7C17-ECA2-4399-85DF3CA98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E6E6-B8F5-4BB5-8776-90FF77FC7201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2BC857ED-09E1-2AB7-A308-D211BB032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AB8EB92-A0F8-B869-0F14-6CCE208AD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566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AE20E34-150A-221E-B3A8-30C2480BB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EAE4EC3-0C4A-0D54-3FB2-550CFC331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884D9B7-65A8-D740-ED9E-B2831A4C7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A99E732-2E05-3E45-2233-115419D9C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E6E6-B8F5-4BB5-8776-90FF77FC7201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58BD7FB-9B95-D35D-6CDD-819BE899E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BFEB348-BCE9-DC57-C146-786265AB4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967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3D9180-2F3D-E011-1B03-17CA7A182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9C40070-66E5-4825-B6E8-2E5A8FE4C3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7CD9878-7384-444A-3BD2-470E371ECC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7E51B1-A855-34B0-F72B-63D45F6AC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9E6E6-B8F5-4BB5-8776-90FF77FC7201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1D3721A-0DE6-B957-8BED-72E831F48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197AC73-6675-B02C-2506-AF3026322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0224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9D4C11F-BE04-4FCA-9D2A-BA7218AB9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8A510CF-FC34-5B7C-BD74-DD832BD7B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76B327-4BD8-59B3-8E86-6A0E099283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69E6E6-B8F5-4BB5-8776-90FF77FC7201}" type="datetimeFigureOut">
              <a:rPr lang="nb-NO" smtClean="0"/>
              <a:t>25.08.2025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E9A7E48-FC0E-5525-8B28-ED80174E6B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5677061-DBB1-EB06-719C-78C10B3C7B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89757A-9643-4F51-86A3-64274CA7C77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798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gderfk.no/PC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nyttpassord.ikt-agder.no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kvadraturen.vgs.no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gderfk.no/p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8130279-3BE4-8649-ADB1-F755AE0746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PC må du ta vare på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A0CE6C9-C067-2D73-627E-352A397F7E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Du har en PC fra </a:t>
            </a:r>
            <a:r>
              <a:rPr lang="nb-NO" dirty="0">
                <a:hlinkClick r:id="rId2"/>
              </a:rPr>
              <a:t>https://AgderFK.NO/PC</a:t>
            </a:r>
            <a:r>
              <a:rPr lang="nb-NO" dirty="0"/>
              <a:t> </a:t>
            </a:r>
          </a:p>
          <a:p>
            <a:r>
              <a:rPr lang="nb-NO" dirty="0"/>
              <a:t>Kvadraturen </a:t>
            </a:r>
            <a:r>
              <a:rPr lang="nb-NO" dirty="0" err="1"/>
              <a:t>vgs</a:t>
            </a:r>
            <a:r>
              <a:rPr lang="nb-NO" dirty="0"/>
              <a:t> er i Agder </a:t>
            </a:r>
            <a:r>
              <a:rPr lang="nb-NO" dirty="0" err="1"/>
              <a:t>FylkesKommune</a:t>
            </a:r>
            <a:endParaRPr lang="nb-NO" dirty="0"/>
          </a:p>
          <a:p>
            <a:r>
              <a:rPr lang="nb-NO" dirty="0">
                <a:highlight>
                  <a:srgbClr val="FFFF00"/>
                </a:highlight>
              </a:rPr>
              <a:t>LES hele den siden nøye sammen med foresatt(e) </a:t>
            </a:r>
            <a:br>
              <a:rPr lang="nb-NO" dirty="0">
                <a:highlight>
                  <a:srgbClr val="FFFF00"/>
                </a:highlight>
              </a:rPr>
            </a:br>
            <a:r>
              <a:rPr lang="nb-NO" dirty="0">
                <a:highlight>
                  <a:srgbClr val="FFFF00"/>
                </a:highlight>
              </a:rPr>
              <a:t>så slipper du overraskelser senere</a:t>
            </a:r>
          </a:p>
        </p:txBody>
      </p:sp>
    </p:spTree>
    <p:extLst>
      <p:ext uri="{BB962C8B-B14F-4D97-AF65-F5344CB8AC3E}">
        <p14:creationId xmlns:p14="http://schemas.microsoft.com/office/powerpoint/2010/main" val="2525308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A6A263E-EE7E-444F-365A-84E5C1BA4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PC du har må du ta vare på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E5201F3-3CED-7AF1-87A4-0BACB80ED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Den er verdifull</a:t>
            </a:r>
          </a:p>
          <a:p>
            <a:r>
              <a:rPr lang="nb-NO" dirty="0"/>
              <a:t>Ikke mist den</a:t>
            </a:r>
          </a:p>
          <a:p>
            <a:r>
              <a:rPr lang="nb-NO" dirty="0"/>
              <a:t>Unngå at den blir stjålet</a:t>
            </a:r>
          </a:p>
          <a:p>
            <a:r>
              <a:rPr lang="nb-NO" dirty="0"/>
              <a:t>Og vær forsiktig med den</a:t>
            </a:r>
          </a:p>
          <a:p>
            <a:r>
              <a:rPr lang="nb-NO" dirty="0"/>
              <a:t>Skriv navn på din PC og din lader og unngå å miste de.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41965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E96B32-D30A-1CCB-FAB1-4F73A90F1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Du har et brukernavn og passord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14E0123-96BC-1D16-99C6-1EBC0C3EC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Passord:</a:t>
            </a:r>
            <a:br>
              <a:rPr lang="nb-NO" dirty="0"/>
            </a:br>
            <a:r>
              <a:rPr lang="nb-NO" dirty="0">
                <a:hlinkClick r:id="rId2"/>
              </a:rPr>
              <a:t>https://nyttpassord.ikt-agder.no/</a:t>
            </a:r>
            <a:endParaRPr lang="nb-NO" dirty="0"/>
          </a:p>
          <a:p>
            <a:endParaRPr lang="nb-NO" dirty="0"/>
          </a:p>
          <a:p>
            <a:r>
              <a:rPr lang="nb-NO" dirty="0"/>
              <a:t>Brukernavn:</a:t>
            </a:r>
            <a:br>
              <a:rPr lang="nb-NO" dirty="0"/>
            </a:br>
            <a:r>
              <a:rPr lang="nb-NO" dirty="0" err="1"/>
              <a:t>edu</a:t>
            </a:r>
            <a:r>
              <a:rPr lang="nb-NO" dirty="0"/>
              <a:t> og 6 eller 7 siffer</a:t>
            </a:r>
          </a:p>
          <a:p>
            <a:r>
              <a:rPr lang="nb-NO" dirty="0"/>
              <a:t>Brukernavnet får du på et ark</a:t>
            </a:r>
            <a:br>
              <a:rPr lang="nb-NO" dirty="0"/>
            </a:br>
            <a:r>
              <a:rPr lang="nb-NO" dirty="0"/>
              <a:t>Ta vare på dette arket (ta bilde av det med telefon</a:t>
            </a:r>
            <a:br>
              <a:rPr lang="nb-NO" dirty="0"/>
            </a:br>
            <a:r>
              <a:rPr lang="nb-NO" dirty="0"/>
              <a:t>Ta skjermbilde av telefon med viktig informasjon</a:t>
            </a:r>
            <a:br>
              <a:rPr lang="nb-NO" dirty="0"/>
            </a:br>
            <a:r>
              <a:rPr lang="nb-NO" dirty="0"/>
              <a:t>Ikke del ditt passord med andre del gjerne </a:t>
            </a:r>
            <a:r>
              <a:rPr lang="nb-NO" dirty="0" err="1"/>
              <a:t>edu</a:t>
            </a:r>
            <a:r>
              <a:rPr lang="nb-NO" dirty="0"/>
              <a:t>-navnet med de du vil.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89237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6AC90D0-9FDD-320E-7F9D-28DB33BE9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Visma in </a:t>
            </a:r>
            <a:r>
              <a:rPr lang="nb-NO" dirty="0" err="1"/>
              <a:t>school</a:t>
            </a:r>
            <a:r>
              <a:rPr lang="nb-NO" dirty="0"/>
              <a:t> og </a:t>
            </a:r>
            <a:r>
              <a:rPr lang="nb-NO" dirty="0" err="1"/>
              <a:t>itslearning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9D67469-2690-6BEA-CC76-3EAEC777E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Begge disse krever ditt brukernavn og passord</a:t>
            </a:r>
            <a:br>
              <a:rPr lang="nb-NO" dirty="0"/>
            </a:br>
            <a:r>
              <a:rPr lang="nb-NO" dirty="0"/>
              <a:t>Ofte når du er logget inn på PC går dette automatisk.</a:t>
            </a:r>
          </a:p>
          <a:p>
            <a:endParaRPr lang="nb-NO" dirty="0"/>
          </a:p>
          <a:p>
            <a:r>
              <a:rPr lang="nb-NO" dirty="0"/>
              <a:t>På egen telefon eller på PC hjemme må du</a:t>
            </a:r>
            <a:br>
              <a:rPr lang="nb-NO" dirty="0"/>
            </a:br>
            <a:r>
              <a:rPr lang="nb-NO" dirty="0"/>
              <a:t>ha brukernavnet og passordet.</a:t>
            </a:r>
          </a:p>
          <a:p>
            <a:endParaRPr lang="nb-NO" dirty="0"/>
          </a:p>
          <a:p>
            <a:r>
              <a:rPr lang="nb-NO" dirty="0"/>
              <a:t>Du må ha </a:t>
            </a:r>
            <a:r>
              <a:rPr lang="nb-NO" dirty="0" err="1"/>
              <a:t>bankid</a:t>
            </a:r>
            <a:r>
              <a:rPr lang="nb-NO" dirty="0"/>
              <a:t> / e-id for å sette passord. Dette kan du gjøre</a:t>
            </a:r>
            <a:br>
              <a:rPr lang="nb-NO" dirty="0"/>
            </a:br>
            <a:r>
              <a:rPr lang="nb-NO" dirty="0"/>
              <a:t>hjemme om du ønsker det. Om det er tid vises dette i AUD-A</a:t>
            </a:r>
          </a:p>
        </p:txBody>
      </p:sp>
    </p:spTree>
    <p:extLst>
      <p:ext uri="{BB962C8B-B14F-4D97-AF65-F5344CB8AC3E}">
        <p14:creationId xmlns:p14="http://schemas.microsoft.com/office/powerpoint/2010/main" val="3812639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7A8EC0-715E-1107-85F8-B89C5EF68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Visma in </a:t>
            </a:r>
            <a:r>
              <a:rPr lang="nb-NO" dirty="0" err="1"/>
              <a:t>school</a:t>
            </a:r>
            <a:r>
              <a:rPr lang="nb-NO" dirty="0"/>
              <a:t> og </a:t>
            </a:r>
            <a:r>
              <a:rPr lang="nb-NO" dirty="0" err="1"/>
              <a:t>itslearning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E0EDC95-0FB8-3C05-FDB5-564DB1FC4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Begge tjenestene har egen APP til telefon</a:t>
            </a:r>
          </a:p>
          <a:p>
            <a:endParaRPr lang="nb-NO" dirty="0"/>
          </a:p>
          <a:p>
            <a:r>
              <a:rPr lang="nb-NO" dirty="0"/>
              <a:t>Det er lurere å gå inn på skolen hjemmeside, der er alt i menyen.</a:t>
            </a:r>
          </a:p>
          <a:p>
            <a:r>
              <a:rPr lang="nb-NO" dirty="0"/>
              <a:t>Da slipper du å havne på feil </a:t>
            </a:r>
            <a:r>
              <a:rPr lang="nb-NO" dirty="0" err="1"/>
              <a:t>itslearning</a:t>
            </a:r>
            <a:r>
              <a:rPr lang="nb-NO" dirty="0"/>
              <a:t> </a:t>
            </a:r>
            <a:r>
              <a:rPr lang="nb-NO" dirty="0" err="1"/>
              <a:t>f.eks</a:t>
            </a:r>
            <a:r>
              <a:rPr lang="nb-NO" dirty="0"/>
              <a:t>, og du blir kjent med skolen</a:t>
            </a:r>
          </a:p>
          <a:p>
            <a:r>
              <a:rPr lang="nb-NO" dirty="0">
                <a:highlight>
                  <a:srgbClr val="FFFF00"/>
                </a:highlight>
                <a:hlinkClick r:id="rId2"/>
              </a:rPr>
              <a:t>https://kvadraturen.vgs.no/</a:t>
            </a:r>
            <a:endParaRPr lang="nb-NO" dirty="0">
              <a:highlight>
                <a:srgbClr val="FFFF00"/>
              </a:highlight>
            </a:endParaRPr>
          </a:p>
          <a:p>
            <a:endParaRPr lang="nb-NO" dirty="0">
              <a:highlight>
                <a:srgbClr val="FFFF00"/>
              </a:highlight>
            </a:endParaRPr>
          </a:p>
          <a:p>
            <a:r>
              <a:rPr lang="nb-NO" dirty="0">
                <a:highlight>
                  <a:srgbClr val="FFFF00"/>
                </a:highlight>
              </a:rPr>
              <a:t>Denne presentasjonen finner du på skolens hjemmeside slik at du kan laste den ned til senere. </a:t>
            </a:r>
          </a:p>
          <a:p>
            <a:r>
              <a:rPr lang="nb-NO" dirty="0">
                <a:highlight>
                  <a:srgbClr val="FFFF00"/>
                </a:highlight>
              </a:rPr>
              <a:t>NB. Har du husket ditt eget EDU-nummer nå?</a:t>
            </a:r>
          </a:p>
        </p:txBody>
      </p:sp>
    </p:spTree>
    <p:extLst>
      <p:ext uri="{BB962C8B-B14F-4D97-AF65-F5344CB8AC3E}">
        <p14:creationId xmlns:p14="http://schemas.microsoft.com/office/powerpoint/2010/main" val="3494874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015CF38-22E5-4109-E03E-D6477137A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Lykke til med PC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37613E8-3160-6439-B80F-7A3FA6875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Spør hverandre i klassen hvordan ting gjøres</a:t>
            </a:r>
          </a:p>
          <a:p>
            <a:endParaRPr lang="nb-NO" dirty="0"/>
          </a:p>
          <a:p>
            <a:r>
              <a:rPr lang="nb-NO" dirty="0"/>
              <a:t>Spør lærer hvordan ting gjøres</a:t>
            </a:r>
          </a:p>
          <a:p>
            <a:endParaRPr lang="nb-NO" dirty="0"/>
          </a:p>
          <a:p>
            <a:r>
              <a:rPr lang="nb-NO" dirty="0"/>
              <a:t>Prøv å skriv ut på skrivere (følg instruksjonen på veggen) samarbeid og hjelp hverandre med å få det til.</a:t>
            </a:r>
          </a:p>
          <a:p>
            <a:endParaRPr lang="nb-NO" dirty="0"/>
          </a:p>
          <a:p>
            <a:r>
              <a:rPr lang="nb-NO" dirty="0"/>
              <a:t>Feiler alt annet spør i servicetorget og SIV (</a:t>
            </a:r>
            <a:r>
              <a:rPr lang="nb-NO" dirty="0" err="1">
                <a:latin typeface="Sagona" panose="020F0502020204030204" pitchFamily="2" charset="0"/>
              </a:rPr>
              <a:t>S</a:t>
            </a:r>
            <a:r>
              <a:rPr lang="nb-NO" dirty="0" err="1"/>
              <a:t>tud</a:t>
            </a:r>
            <a:r>
              <a:rPr lang="nb-NO" dirty="0" err="1">
                <a:latin typeface="Sagona" panose="020F0502020204030204" pitchFamily="2" charset="0"/>
              </a:rPr>
              <a:t>I</a:t>
            </a:r>
            <a:r>
              <a:rPr lang="nb-NO" dirty="0" err="1"/>
              <a:t>e</a:t>
            </a:r>
            <a:r>
              <a:rPr lang="nb-NO" dirty="0" err="1">
                <a:latin typeface="Sagona" panose="020F0502020204030204" pitchFamily="2" charset="0"/>
              </a:rPr>
              <a:t>V</a:t>
            </a:r>
            <a:r>
              <a:rPr lang="nb-NO" dirty="0" err="1"/>
              <a:t>erkstedet</a:t>
            </a:r>
            <a:r>
              <a:rPr lang="nb-NO" dirty="0"/>
              <a:t>) </a:t>
            </a:r>
            <a:br>
              <a:rPr lang="nb-NO" dirty="0"/>
            </a:br>
            <a:r>
              <a:rPr lang="nb-NO" dirty="0"/>
              <a:t>IT holder til på SIV</a:t>
            </a:r>
          </a:p>
        </p:txBody>
      </p:sp>
    </p:spTree>
    <p:extLst>
      <p:ext uri="{BB962C8B-B14F-4D97-AF65-F5344CB8AC3E}">
        <p14:creationId xmlns:p14="http://schemas.microsoft.com/office/powerpoint/2010/main" val="3776571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0C956F3-3B2C-891C-3B5E-BEC9B942D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Til slutt	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9C52F94-5C59-6113-ECBA-667AC23C4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Husk å passe godt på PC du skal ha den i minst 3 år,</a:t>
            </a:r>
            <a:br>
              <a:rPr lang="nb-NO" dirty="0"/>
            </a:br>
            <a:r>
              <a:rPr lang="nb-NO" dirty="0"/>
              <a:t>og du / foresatt / en person over 18 år har kjøpt PC</a:t>
            </a:r>
            <a:br>
              <a:rPr lang="nb-NO" dirty="0"/>
            </a:br>
            <a:br>
              <a:rPr lang="nb-NO" dirty="0"/>
            </a:br>
            <a:r>
              <a:rPr lang="nb-NO" dirty="0"/>
              <a:t>Mens du er elev på skolen «leier du PC» når du slutter på skolen</a:t>
            </a:r>
            <a:br>
              <a:rPr lang="nb-NO" dirty="0"/>
            </a:br>
            <a:r>
              <a:rPr lang="nb-NO" dirty="0"/>
              <a:t>har du kjøpt den ut og eier den. </a:t>
            </a:r>
          </a:p>
          <a:p>
            <a:endParaRPr lang="nb-NO" dirty="0"/>
          </a:p>
          <a:p>
            <a:r>
              <a:rPr lang="nb-NO" dirty="0"/>
              <a:t>Når du slutter er det lurt å delta når PC skal nullstilles slik at du kan bruke den uten EDU-brukernavnet.</a:t>
            </a:r>
            <a:br>
              <a:rPr lang="nb-NO" dirty="0"/>
            </a:br>
            <a:br>
              <a:rPr lang="nb-NO" dirty="0"/>
            </a:br>
            <a:r>
              <a:rPr lang="nb-NO" dirty="0"/>
              <a:t>PC kjøpte du her: </a:t>
            </a:r>
            <a:r>
              <a:rPr lang="nb-NO" dirty="0">
                <a:hlinkClick r:id="rId2"/>
              </a:rPr>
              <a:t>https://agderfk.no/pc</a:t>
            </a: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5751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B91FB77-E1BE-5883-7DF0-B2E31417C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Last ned og ta vare på denne PPT	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08ED729-C313-306F-3859-E1DF192C4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PPT er powerpointpresentasjon</a:t>
            </a:r>
          </a:p>
          <a:p>
            <a:r>
              <a:rPr lang="nb-NO" dirty="0"/>
              <a:t>Du blir godt kjent med det på skolen</a:t>
            </a:r>
          </a:p>
          <a:p>
            <a:r>
              <a:rPr lang="nb-NO" dirty="0"/>
              <a:t>Den finnes også som PDF</a:t>
            </a:r>
          </a:p>
          <a:p>
            <a:r>
              <a:rPr lang="nb-NO" dirty="0"/>
              <a:t>PDF er Portable </a:t>
            </a:r>
            <a:r>
              <a:rPr lang="nb-NO" dirty="0" err="1"/>
              <a:t>Document</a:t>
            </a:r>
            <a:r>
              <a:rPr lang="nb-NO" dirty="0"/>
              <a:t> Format</a:t>
            </a:r>
          </a:p>
        </p:txBody>
      </p:sp>
    </p:spTree>
    <p:extLst>
      <p:ext uri="{BB962C8B-B14F-4D97-AF65-F5344CB8AC3E}">
        <p14:creationId xmlns:p14="http://schemas.microsoft.com/office/powerpoint/2010/main" val="1111596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478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Sagona</vt:lpstr>
      <vt:lpstr>Office-tema</vt:lpstr>
      <vt:lpstr>PC må du ta vare på</vt:lpstr>
      <vt:lpstr>PC du har må du ta vare på</vt:lpstr>
      <vt:lpstr>Du har et brukernavn og passord</vt:lpstr>
      <vt:lpstr>Visma in school og itslearning</vt:lpstr>
      <vt:lpstr>Visma in school og itslearning</vt:lpstr>
      <vt:lpstr>Lykke til med PC</vt:lpstr>
      <vt:lpstr>Til slutt </vt:lpstr>
      <vt:lpstr>Last ned og ta vare på denne PPT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Heitman, Petter Arild</dc:creator>
  <cp:lastModifiedBy>Spartveit, Leif Kåre</cp:lastModifiedBy>
  <cp:revision>1</cp:revision>
  <dcterms:created xsi:type="dcterms:W3CDTF">2025-08-15T16:51:14Z</dcterms:created>
  <dcterms:modified xsi:type="dcterms:W3CDTF">2025-08-25T13:24:14Z</dcterms:modified>
</cp:coreProperties>
</file>