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6FD194-A1BF-C648-2B98-A21AD187E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84B8D08-702A-F475-ACFE-3C901CFB9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BED9FE-5859-4C96-F096-C22FE683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3C7431-1BA3-6C3F-FDDC-1E7D37060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F164D3-8300-88B4-D36B-49CE855A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13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FD024E-B411-A469-FB9A-F3194704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FCB68FF-0FC1-D378-8826-C075FF6E5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AD9164-3CBB-45B9-88F6-5D2A640F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E75DDB-0C87-6C47-43DD-AB067C20A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3C22F2-A296-7E63-A5BE-01E5BEDA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409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0FBB0BB-AB61-8C08-4847-29B81F1EB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F442BAC-4AA8-8BA4-EDC7-F4D744AF1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E1D57BC-E166-8EDD-F540-48F48F1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B3475DB-730F-5440-7469-519C7317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EB5D2-E325-6FB0-1B30-3FAF3858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240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879A33-2235-15B5-FF3B-249F9875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352B3C-64E8-6810-831D-F2949BA47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E224BA-89D7-60B1-DE20-E575E335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E80A261-BAEF-924E-163E-45AEB57D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2E96BE-4B08-D4D2-4EAF-DCDA2CA8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104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B58A2A-705A-8477-FDB4-147A3162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60A947-B0A0-3F59-2B15-3879B5B9A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C4A59A-108E-9A54-A7EF-AE257221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F5D09E-5DDC-06C6-B37B-5F295DA3F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469346-64E3-E930-5A6E-CA235278A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76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7DE5F4-3FFD-DC09-B9B5-A51205CB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16767E-15DE-6190-297A-B74F5A862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75BFC3F-7FD1-D133-BAC6-ECDDC54AA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DA40961-C80C-74D9-99AC-BF050DB3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98AB85-D1B2-1500-B58B-1E499B87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C5EA68-300B-E890-30FE-385F2AA3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382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7F44A7-7BD2-DE65-F006-E061A5D97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69A519-BA56-E907-0921-91D41EC79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8B9952-7CC3-3209-8C94-5C1F6F410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2951617-FBB0-B01A-CB88-0F5236FB3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DFF7BD8-BC1F-6821-CF4D-480239514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55A0E5A-C694-FB21-D143-9EF8A018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9A13156-6DAD-3AD0-A632-07A1DBDD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A5317E2-9219-B41E-19A4-E0B441CB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247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336996-FF31-3D84-8F3C-BD60457F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D964E3E-EEA4-C4D2-F730-C0DB35BC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4E461C-9447-F2DC-9514-770D815D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35919EA-8191-0C4A-7447-6BB97EF0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9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AD54FC7-A5B0-4D51-C4DE-995CAF1D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AF1EAAF-1D26-7EE2-B6C4-0768FCD7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CA8B488-5DA9-8D63-D5E7-0176F28F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133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976E91-D0B8-9F28-7E71-6A9683B8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4681B93-7C6F-179C-F88E-1F4945FFB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628E8F-510E-EE4B-6137-2EAC3F38A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01BC8E-F337-36B6-860F-EABB2589D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FE0EAB9-7610-C6B7-B796-1F388033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C43F113-1376-9F00-5397-282A945E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379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6B8ED5-AD3D-FFC1-E312-E60AE345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B7689F7-A2DC-C966-AFD1-2005C2E2B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9256E99-EECA-676C-91DE-9427EF5F6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72C4EB5-EBBC-1789-3CF1-5BDEA3DF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AD10E0C-45F0-EB2B-E16A-22F382BC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4BEF0E4-6219-651D-46FD-72E04B670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444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52D1813-AEDE-7072-E4D2-95D5A6007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7A46E81-29A3-1393-F043-06E7470DC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CC62D0-5EE1-CA8B-15E2-E588CE113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5E0F1-A636-4E13-96FA-68CF28CD6D3F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407A420-9A29-92FE-5C6B-835E142F0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8B73E4-123D-0EAE-419C-423330195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467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gderfk.no/pc" TargetMode="External"/><Relationship Id="rId2" Type="http://schemas.openxmlformats.org/officeDocument/2006/relationships/hyperlink" Target="https://nyttpassord.ikt-agder.n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yttpassord.ikt-agder.n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kvadraturen.vgs.n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kvadraturen.vgs.no" TargetMode="External"/><Relationship Id="rId2" Type="http://schemas.openxmlformats.org/officeDocument/2006/relationships/hyperlink" Target="https://www.instagram.com/kvadraturenvg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gderfk.no/pc" TargetMode="External"/><Relationship Id="rId4" Type="http://schemas.openxmlformats.org/officeDocument/2006/relationships/hyperlink" Target="https://kvadraturen.vgs.no/for-elever/oppstartsfestival-info-om-aktivite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3FDFE0-AEE2-9C98-0812-923E529F3F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Passord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41AEA0D-5127-3159-EA90-EE4FA15527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Du lager ditt eget passord</a:t>
            </a:r>
          </a:p>
        </p:txBody>
      </p:sp>
    </p:spTree>
    <p:extLst>
      <p:ext uri="{BB962C8B-B14F-4D97-AF65-F5344CB8AC3E}">
        <p14:creationId xmlns:p14="http://schemas.microsoft.com/office/powerpoint/2010/main" val="310191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BA41B7-D6FB-3417-7739-9CB88C45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Lage passord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7F0E9E-BD7D-D8C8-84A4-12A74FDE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Lenken: </a:t>
            </a:r>
            <a:r>
              <a:rPr lang="nb-NO" dirty="0">
                <a:hlinkClick r:id="rId2"/>
              </a:rPr>
              <a:t>https://nyttpassord.ikt-agder.no/</a:t>
            </a:r>
            <a:endParaRPr lang="nb-NO" dirty="0"/>
          </a:p>
          <a:p>
            <a:endParaRPr lang="nb-NO" dirty="0"/>
          </a:p>
          <a:p>
            <a:r>
              <a:rPr lang="nb-NO" dirty="0"/>
              <a:t>PC har du fra:</a:t>
            </a:r>
            <a:br>
              <a:rPr lang="nb-NO" dirty="0"/>
            </a:br>
            <a:r>
              <a:rPr lang="nb-NO" dirty="0">
                <a:hlinkClick r:id="rId3"/>
              </a:rPr>
              <a:t>https://agderfk.no/pc</a:t>
            </a:r>
            <a:endParaRPr lang="nb-NO" dirty="0"/>
          </a:p>
          <a:p>
            <a:endParaRPr lang="nb-NO" dirty="0"/>
          </a:p>
          <a:p>
            <a:r>
              <a:rPr lang="nb-NO" dirty="0"/>
              <a:t>Viser QR-kode på neste side for passord</a:t>
            </a:r>
          </a:p>
          <a:p>
            <a:endParaRPr lang="nb-NO" dirty="0"/>
          </a:p>
          <a:p>
            <a:r>
              <a:rPr lang="nb-NO" dirty="0"/>
              <a:t>Viser QR-kode for skolens hjemmeside på de siste sidene</a:t>
            </a:r>
          </a:p>
        </p:txBody>
      </p:sp>
    </p:spTree>
    <p:extLst>
      <p:ext uri="{BB962C8B-B14F-4D97-AF65-F5344CB8AC3E}">
        <p14:creationId xmlns:p14="http://schemas.microsoft.com/office/powerpoint/2010/main" val="255607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C51623-9A97-4442-F6F9-CE1E2126B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</a:p>
        </p:txBody>
      </p:sp>
      <p:pic>
        <p:nvPicPr>
          <p:cNvPr id="7" name="Plassholder for innhold 6" descr="Et bilde som inneholder mønster, kvadrat, piksel, design&#10;&#10;KI-generert innhold kan være feil.">
            <a:extLst>
              <a:ext uri="{FF2B5EF4-FFF2-40B4-BE49-F238E27FC236}">
                <a16:creationId xmlns:a16="http://schemas.microsoft.com/office/drawing/2014/main" id="{6A51C16C-AB32-F5C8-D07E-3949CCB392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04825"/>
            <a:ext cx="5538788" cy="5538788"/>
          </a:xfr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46695A09-0D15-397B-990E-C7A8F048C542}"/>
              </a:ext>
            </a:extLst>
          </p:cNvPr>
          <p:cNvSpPr txBox="1"/>
          <p:nvPr/>
        </p:nvSpPr>
        <p:spPr>
          <a:xfrm>
            <a:off x="6681216" y="3136612"/>
            <a:ext cx="4672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>
                <a:hlinkClick r:id="rId3"/>
              </a:rPr>
              <a:t>nyttpassord.ikt-agder.no/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42415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0A2CAD-A2AE-8102-342A-AAF4D945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Sette / endre passordet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3966E3-8399-D65D-B5BC-158169A03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6E4D312-8B58-9B39-746C-A97339A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9979"/>
            <a:ext cx="3801005" cy="3705742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BF4A259-82FF-654C-F6D9-6A31AE45E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843" y="1976179"/>
            <a:ext cx="4531874" cy="4024919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7C0105C-64E6-C9B1-C8F7-2B2E4678CF2F}"/>
              </a:ext>
            </a:extLst>
          </p:cNvPr>
          <p:cNvSpPr txBox="1"/>
          <p:nvPr/>
        </p:nvSpPr>
        <p:spPr>
          <a:xfrm>
            <a:off x="8934450" y="322986"/>
            <a:ext cx="2800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Velg din e-ID</a:t>
            </a:r>
            <a:br>
              <a:rPr lang="nb-NO" dirty="0"/>
            </a:br>
            <a:r>
              <a:rPr lang="nb-NO" dirty="0"/>
              <a:t>elektronisk id</a:t>
            </a:r>
            <a:br>
              <a:rPr lang="nb-NO" dirty="0"/>
            </a:br>
            <a:br>
              <a:rPr lang="nb-NO" dirty="0"/>
            </a:br>
            <a:r>
              <a:rPr lang="nb-NO" dirty="0"/>
              <a:t>Alle har </a:t>
            </a:r>
            <a:r>
              <a:rPr lang="nb-NO" dirty="0" err="1"/>
              <a:t>minid</a:t>
            </a:r>
            <a:br>
              <a:rPr lang="nb-NO" dirty="0"/>
            </a:br>
            <a:r>
              <a:rPr lang="nb-NO" dirty="0"/>
              <a:t>Ikke alle har bank-ID</a:t>
            </a:r>
          </a:p>
        </p:txBody>
      </p:sp>
    </p:spTree>
    <p:extLst>
      <p:ext uri="{BB962C8B-B14F-4D97-AF65-F5344CB8AC3E}">
        <p14:creationId xmlns:p14="http://schemas.microsoft.com/office/powerpoint/2010/main" val="256734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BF23EF-25FE-174B-A95D-CC40AECD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Bekreft med din e-id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B9F51E-EC28-AE5B-9C1A-240B48CE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NB lurt å kunne passordet ditt.</a:t>
            </a:r>
          </a:p>
          <a:p>
            <a:r>
              <a:rPr lang="nb-NO" dirty="0"/>
              <a:t>Om du ikke får til dette snakk med IT senere så kan du få hjelp</a:t>
            </a:r>
          </a:p>
          <a:p>
            <a:pPr lvl="8"/>
            <a:r>
              <a:rPr lang="nb-NO" dirty="0"/>
              <a:t>Ta skjermbilde så har du informasjon til senere</a:t>
            </a:r>
          </a:p>
          <a:p>
            <a:pPr lvl="8"/>
            <a:r>
              <a:rPr lang="nb-NO" dirty="0"/>
              <a:t>NB infoskjermene på skolen viser mye gøy og viktig informasjon</a:t>
            </a:r>
          </a:p>
          <a:p>
            <a:pPr lvl="8"/>
            <a:r>
              <a:rPr lang="nb-NO" dirty="0"/>
              <a:t>Kikk opp på skjermene så ofte du kan.</a:t>
            </a:r>
          </a:p>
          <a:p>
            <a:pPr lvl="8"/>
            <a:r>
              <a:rPr lang="nb-NO" dirty="0"/>
              <a:t>Busstider finner du også på skjermene</a:t>
            </a:r>
          </a:p>
          <a:p>
            <a:pPr lvl="8"/>
            <a:endParaRPr lang="nb-NO" dirty="0"/>
          </a:p>
          <a:p>
            <a:pPr lvl="8"/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FBB5C185-A082-4D1A-D5C7-7672022B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18634"/>
            <a:ext cx="367665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9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C3EC42-B4CE-5598-D2DC-2A4B87B8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Endre passordet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88766A-4D7F-BACB-00DE-E5BE6FD3B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Ta vare på denne informasjonen</a:t>
            </a:r>
          </a:p>
          <a:p>
            <a:r>
              <a:rPr lang="nb-NO" dirty="0"/>
              <a:t>Ta skjermbilde</a:t>
            </a:r>
          </a:p>
          <a:p>
            <a:r>
              <a:rPr lang="nb-NO" dirty="0"/>
              <a:t>Klikk på </a:t>
            </a:r>
            <a:r>
              <a:rPr lang="nb-NO" dirty="0" err="1"/>
              <a:t>edu</a:t>
            </a:r>
            <a:r>
              <a:rPr lang="nb-NO" dirty="0"/>
              <a:t>-navnet ditt om det er rett</a:t>
            </a:r>
          </a:p>
          <a:p>
            <a:r>
              <a:rPr lang="nb-NO" dirty="0"/>
              <a:t>Har du flere. edu…@agderskolen.no er det riktige</a:t>
            </a:r>
          </a:p>
          <a:p>
            <a:r>
              <a:rPr lang="nb-NO" dirty="0"/>
              <a:t>Endre passordet Stor(e) og små bokstaver tall langt nok passord</a:t>
            </a:r>
          </a:p>
          <a:p>
            <a:r>
              <a:rPr lang="nb-NO" dirty="0"/>
              <a:t>Går det galt, så start på nytt. Eksempel gyldig passord:</a:t>
            </a:r>
            <a:br>
              <a:rPr lang="nb-NO" dirty="0"/>
            </a:br>
            <a:r>
              <a:rPr lang="nb-NO" dirty="0">
                <a:highlight>
                  <a:srgbClr val="FF00FF"/>
                </a:highlight>
              </a:rPr>
              <a:t>Skoleelev2025</a:t>
            </a:r>
            <a:r>
              <a:rPr lang="nb-NO" dirty="0"/>
              <a:t> (NB ikke bruk dette) Ikke bruk Æ Ø eller Å (æ ø å)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C695B5DB-9A7A-4E39-B71C-60100A0EA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299" y="365125"/>
            <a:ext cx="3267325" cy="307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3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D36E0E-63C2-9C7D-15D4-1FBCBA88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Skolens hjemmeside og QR-kode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B6A07F-8879-B67F-A382-DCAF29BC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16" y="1377569"/>
            <a:ext cx="10628376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>
                <a:hlinkClick r:id="rId2"/>
              </a:rPr>
              <a:t>https://kvadraturen.vgs.no/</a:t>
            </a:r>
            <a:r>
              <a:rPr lang="nb-NO" dirty="0"/>
              <a:t>  Bruk søkefeltet om du lurer på noe (</a:t>
            </a:r>
            <a:r>
              <a:rPr lang="nb-NO" sz="1000" dirty="0"/>
              <a:t>eks. </a:t>
            </a:r>
            <a:r>
              <a:rPr lang="nb-NO" dirty="0"/>
              <a:t>IT)</a:t>
            </a:r>
            <a:br>
              <a:rPr lang="nb-NO" dirty="0"/>
            </a:br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745452F-947F-C418-77D7-69C4BE1B1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88" y="2202055"/>
            <a:ext cx="4016740" cy="4162804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1EABE2C-8C17-0531-7DC3-019424DF42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2264" y="2183385"/>
            <a:ext cx="4200144" cy="4200144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BFD431A9-3B43-8AE2-59E0-B804BDC58DB2}"/>
              </a:ext>
            </a:extLst>
          </p:cNvPr>
          <p:cNvSpPr txBox="1"/>
          <p:nvPr/>
        </p:nvSpPr>
        <p:spPr>
          <a:xfrm>
            <a:off x="2069592" y="4352544"/>
            <a:ext cx="159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ighlight>
                  <a:srgbClr val="C0C0C0"/>
                </a:highlight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279348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F042C5-4314-1C98-BAB6-9464BE56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Andre sider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403FCEC-65E0-837A-60F8-5CB2A9EFF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481"/>
            <a:ext cx="10515600" cy="4351338"/>
          </a:xfrm>
        </p:spPr>
        <p:txBody>
          <a:bodyPr/>
          <a:lstStyle/>
          <a:p>
            <a:r>
              <a:rPr lang="nb-NO" dirty="0"/>
              <a:t>Skolen på </a:t>
            </a:r>
            <a:r>
              <a:rPr lang="nb-NO" dirty="0" err="1"/>
              <a:t>instagram</a:t>
            </a:r>
            <a:br>
              <a:rPr lang="nb-NO" dirty="0"/>
            </a:br>
            <a:r>
              <a:rPr lang="nb-NO" dirty="0">
                <a:hlinkClick r:id="rId2"/>
              </a:rPr>
              <a:t>https://www.instagram.com/kvadraturenvgs/</a:t>
            </a:r>
            <a:r>
              <a:rPr lang="nb-NO" dirty="0"/>
              <a:t> </a:t>
            </a:r>
          </a:p>
          <a:p>
            <a:r>
              <a:rPr lang="nb-NO" dirty="0"/>
              <a:t>Skolen på FB</a:t>
            </a:r>
            <a:br>
              <a:rPr lang="nb-NO" dirty="0"/>
            </a:br>
            <a:r>
              <a:rPr lang="nb-NO" dirty="0">
                <a:hlinkClick r:id="rId3"/>
              </a:rPr>
              <a:t>https://www.facebook.com/kvadraturen.vgs.no#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Informasjon om oppstartfestival</a:t>
            </a:r>
            <a:br>
              <a:rPr lang="nb-NO" dirty="0"/>
            </a:br>
            <a:r>
              <a:rPr lang="nb-NO" dirty="0">
                <a:hlinkClick r:id="rId4"/>
              </a:rPr>
              <a:t>https://kvadraturen.vgs.no/for-elever/oppstartsfestival-info-om-aktiviteter/</a:t>
            </a:r>
            <a:r>
              <a:rPr lang="nb-NO" dirty="0"/>
              <a:t> </a:t>
            </a:r>
          </a:p>
          <a:p>
            <a:r>
              <a:rPr lang="nb-NO" dirty="0"/>
              <a:t>Agder fylkeskommune</a:t>
            </a:r>
            <a:br>
              <a:rPr lang="nb-NO" dirty="0"/>
            </a:br>
            <a:r>
              <a:rPr lang="nb-NO" dirty="0">
                <a:hlinkClick r:id="rId5"/>
              </a:rPr>
              <a:t>https://agderfk.no/pc</a:t>
            </a:r>
            <a:r>
              <a:rPr lang="nb-NO" dirty="0"/>
              <a:t>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7CB562C-3179-DD58-C7F3-B9B888EC7C99}"/>
              </a:ext>
            </a:extLst>
          </p:cNvPr>
          <p:cNvSpPr txBox="1"/>
          <p:nvPr/>
        </p:nvSpPr>
        <p:spPr>
          <a:xfrm>
            <a:off x="6096000" y="5244489"/>
            <a:ext cx="5897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 </a:t>
            </a:r>
            <a:r>
              <a:rPr lang="nb-NO" dirty="0" err="1"/>
              <a:t>itslearning</a:t>
            </a:r>
            <a:r>
              <a:rPr lang="nb-NO" dirty="0"/>
              <a:t> eller timeplan</a:t>
            </a:r>
            <a:br>
              <a:rPr lang="nb-NO" dirty="0"/>
            </a:br>
            <a:r>
              <a:rPr lang="nb-NO" dirty="0"/>
              <a:t>Logg på med jobb eller </a:t>
            </a:r>
            <a:r>
              <a:rPr lang="nb-NO" dirty="0" err="1"/>
              <a:t>skolekonto</a:t>
            </a:r>
            <a:r>
              <a:rPr lang="nb-NO" dirty="0"/>
              <a:t> om du blir spurt om hvordan du vil logge på.</a:t>
            </a:r>
          </a:p>
        </p:txBody>
      </p:sp>
    </p:spTree>
    <p:extLst>
      <p:ext uri="{BB962C8B-B14F-4D97-AF65-F5344CB8AC3E}">
        <p14:creationId xmlns:p14="http://schemas.microsoft.com/office/powerpoint/2010/main" val="3255022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316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Office-tema</vt:lpstr>
      <vt:lpstr>Passord</vt:lpstr>
      <vt:lpstr>Lage passord</vt:lpstr>
      <vt:lpstr> </vt:lpstr>
      <vt:lpstr>Sette / endre passordet</vt:lpstr>
      <vt:lpstr>Bekreft med din e-id</vt:lpstr>
      <vt:lpstr>Endre passordet</vt:lpstr>
      <vt:lpstr>Skolens hjemmeside og QR-kode</vt:lpstr>
      <vt:lpstr>Andre sider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Heitman, Petter Arild</dc:creator>
  <cp:lastModifiedBy>Spartveit, Leif Kåre</cp:lastModifiedBy>
  <cp:revision>1</cp:revision>
  <dcterms:created xsi:type="dcterms:W3CDTF">2025-08-15T17:09:09Z</dcterms:created>
  <dcterms:modified xsi:type="dcterms:W3CDTF">2025-08-25T13:28:43Z</dcterms:modified>
</cp:coreProperties>
</file>